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110030"/>
            <a:ext cx="8825658" cy="2677648"/>
          </a:xfrm>
        </p:spPr>
        <p:txBody>
          <a:bodyPr/>
          <a:lstStyle/>
          <a:p>
            <a:r>
              <a:rPr lang="ru-RU" sz="36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Атандашуу</a:t>
            </a:r>
            <a:r>
              <a:rPr lang="ru-RU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шартында</a:t>
            </a:r>
            <a:r>
              <a:rPr lang="ru-RU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электрондук</a:t>
            </a:r>
            <a:r>
              <a:rPr lang="ru-RU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энциклопедия</a:t>
            </a:r>
            <a:r>
              <a:rPr lang="en-US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өнүмү</a:t>
            </a:r>
            <a:r>
              <a:rPr lang="ru-RU" sz="36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КЭТБ </a:t>
            </a:r>
            <a:r>
              <a:rPr lang="ru-RU" sz="36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мисалы</a:t>
            </a:r>
            <a:endParaRPr lang="ru-RU" sz="3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ӨнҮгҮҮ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жолун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аныктоодо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Чечим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чыгарууга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багытталган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70843" y="5948979"/>
            <a:ext cx="1850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y-KG" dirty="0" smtClean="0"/>
              <a:t>Бишкек - 2023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2681" y="747758"/>
            <a:ext cx="8761413" cy="706964"/>
          </a:xfrm>
        </p:spPr>
        <p:txBody>
          <a:bodyPr/>
          <a:lstStyle/>
          <a:p>
            <a:r>
              <a:rPr lang="ky-KG" dirty="0" smtClean="0">
                <a:latin typeface="1Janyzak Times" panose="02020603050405020304" pitchFamily="18" charset="0"/>
              </a:rPr>
              <a:t>Маалымат технологиялары жаатында электрондук өнүмдөрдүн үч түрү</a:t>
            </a:r>
            <a:endParaRPr lang="ru-RU" dirty="0">
              <a:latin typeface="1Janyzak Times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629969" y="3463962"/>
            <a:ext cx="6932062" cy="3065930"/>
            <a:chOff x="1301675" y="3076686"/>
            <a:chExt cx="6932062" cy="3808209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301675" y="3076687"/>
              <a:ext cx="1914861" cy="38082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ky-KG" b="1" dirty="0" smtClean="0">
                  <a:solidFill>
                    <a:srgbClr val="FFFF00"/>
                  </a:solidFill>
                </a:rPr>
                <a:t>Веб</a:t>
              </a:r>
            </a:p>
            <a:p>
              <a:pPr algn="ctr"/>
              <a:endParaRPr lang="ky-KG" dirty="0"/>
            </a:p>
            <a:p>
              <a:pPr algn="ctr"/>
              <a:r>
                <a:rPr lang="ky-KG" sz="1200" dirty="0" smtClean="0"/>
                <a:t>Интернет браузер аркалуу иштеген энциклопедиялык портал, сайт</a:t>
              </a:r>
            </a:p>
            <a:p>
              <a:pPr algn="ctr"/>
              <a:endParaRPr lang="ky-KG" sz="1200" dirty="0"/>
            </a:p>
            <a:p>
              <a:pPr algn="ctr"/>
              <a:r>
                <a:rPr lang="ky-KG" sz="1200" dirty="0" smtClean="0"/>
                <a:t>Режим: онлайн (интернет сөзсүз керек)</a:t>
              </a:r>
              <a:endParaRPr lang="ru-RU" dirty="0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810276" y="3076687"/>
              <a:ext cx="1914861" cy="38082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y-KG" b="1" dirty="0" smtClean="0">
                  <a:solidFill>
                    <a:srgbClr val="00B050"/>
                  </a:solidFill>
                </a:rPr>
                <a:t>Мобилдик</a:t>
              </a:r>
            </a:p>
            <a:p>
              <a:pPr algn="ctr"/>
              <a:endParaRPr lang="ky-KG" dirty="0"/>
            </a:p>
            <a:p>
              <a:pPr algn="ctr"/>
              <a:r>
                <a:rPr lang="ky-KG" sz="1200" dirty="0" smtClean="0"/>
                <a:t>Смартфонго орнолуучу колдонмо (программа)</a:t>
              </a:r>
            </a:p>
            <a:p>
              <a:pPr algn="ctr"/>
              <a:endParaRPr lang="ky-KG" sz="1200" dirty="0"/>
            </a:p>
            <a:p>
              <a:pPr algn="ctr"/>
              <a:endParaRPr lang="ky-KG" sz="1200" dirty="0" smtClean="0"/>
            </a:p>
            <a:p>
              <a:pPr algn="ctr"/>
              <a:r>
                <a:rPr lang="ky-KG" sz="1200" dirty="0"/>
                <a:t>Режим: </a:t>
              </a:r>
              <a:r>
                <a:rPr lang="ky-KG" sz="1200" dirty="0" smtClean="0"/>
                <a:t>онлайн же оффлайн </a:t>
              </a:r>
              <a:r>
                <a:rPr lang="ky-KG" sz="1200" dirty="0"/>
                <a:t>(интернет сөзсүз </a:t>
              </a:r>
              <a:r>
                <a:rPr lang="ky-KG" sz="1200" dirty="0" smtClean="0"/>
                <a:t>керек эмес)</a:t>
              </a:r>
              <a:endParaRPr lang="ru-RU" sz="1200" dirty="0"/>
            </a:p>
            <a:p>
              <a:pPr algn="ctr"/>
              <a:endParaRPr lang="ky-KG" sz="1200" dirty="0"/>
            </a:p>
            <a:p>
              <a:pPr algn="ctr"/>
              <a:endParaRPr lang="ru-RU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318876" y="3076686"/>
              <a:ext cx="1914861" cy="380820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ky-KG" b="1" dirty="0" smtClean="0">
                  <a:solidFill>
                    <a:srgbClr val="002060"/>
                  </a:solidFill>
                </a:rPr>
                <a:t>Десктоп</a:t>
              </a:r>
            </a:p>
            <a:p>
              <a:pPr algn="ctr"/>
              <a:endParaRPr lang="ky-KG" dirty="0"/>
            </a:p>
            <a:p>
              <a:pPr algn="ctr"/>
              <a:r>
                <a:rPr lang="ky-KG" sz="1200" dirty="0" smtClean="0"/>
                <a:t>Персоналдык компьютерге орнолуучу колдонмо (программа)</a:t>
              </a:r>
            </a:p>
            <a:p>
              <a:pPr algn="ctr"/>
              <a:endParaRPr lang="ky-KG" sz="1200" dirty="0"/>
            </a:p>
            <a:p>
              <a:pPr algn="ctr"/>
              <a:r>
                <a:rPr lang="ky-KG" sz="1200" dirty="0"/>
                <a:t>Режим: </a:t>
              </a:r>
              <a:r>
                <a:rPr lang="ky-KG" sz="1200" dirty="0" smtClean="0"/>
                <a:t>онлайн же оффлайн </a:t>
              </a:r>
              <a:r>
                <a:rPr lang="ky-KG" sz="1200" dirty="0"/>
                <a:t>(интернет сөзсүз </a:t>
              </a:r>
              <a:r>
                <a:rPr lang="ky-KG" sz="1200" dirty="0" smtClean="0"/>
                <a:t>керек эмес)</a:t>
              </a:r>
              <a:endParaRPr lang="ru-RU" sz="1200" dirty="0"/>
            </a:p>
            <a:p>
              <a:pPr algn="ctr"/>
              <a:endParaRPr lang="ru-RU" dirty="0"/>
            </a:p>
          </p:txBody>
        </p:sp>
      </p:grpSp>
      <p:cxnSp>
        <p:nvCxnSpPr>
          <p:cNvPr id="9" name="Соединительная линия уступом 8"/>
          <p:cNvCxnSpPr/>
          <p:nvPr/>
        </p:nvCxnSpPr>
        <p:spPr>
          <a:xfrm rot="5400000" flipH="1" flipV="1">
            <a:off x="4835350" y="2048298"/>
            <a:ext cx="12700" cy="2508601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 rot="5400000" flipH="1" flipV="1">
            <a:off x="7333192" y="2046355"/>
            <a:ext cx="12700" cy="2508601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44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 (конференц-зал)</Template>
  <TotalTime>1404</TotalTime>
  <Words>80</Words>
  <Application>Microsoft Office PowerPoint</Application>
  <PresentationFormat>Широкоэкранный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1Janyzak Times</vt:lpstr>
      <vt:lpstr>Arial</vt:lpstr>
      <vt:lpstr>Century Gothic</vt:lpstr>
      <vt:lpstr>Times New Roman</vt:lpstr>
      <vt:lpstr>Wingdings 3</vt:lpstr>
      <vt:lpstr>Ион (конференц-зал)</vt:lpstr>
      <vt:lpstr>Атандашуу шартында электрондук энциклопедия өнүмү, КЭТБ мисалы</vt:lpstr>
      <vt:lpstr>Маалымат технологиялары жаатында электрондук өнүмдөрдүн үч түрү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Маалымат технологияларына негизделген  энциклопедиялар</dc:title>
  <dc:creator>Aida</dc:creator>
  <cp:lastModifiedBy>Aida</cp:lastModifiedBy>
  <cp:revision>13</cp:revision>
  <dcterms:created xsi:type="dcterms:W3CDTF">2023-02-16T09:47:34Z</dcterms:created>
  <dcterms:modified xsi:type="dcterms:W3CDTF">2023-02-17T09:12:13Z</dcterms:modified>
</cp:coreProperties>
</file>